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3" r:id="rId2"/>
    <p:sldId id="289" r:id="rId3"/>
    <p:sldId id="290" r:id="rId4"/>
    <p:sldId id="291" r:id="rId5"/>
    <p:sldId id="293" r:id="rId6"/>
    <p:sldId id="276" r:id="rId7"/>
    <p:sldId id="296" r:id="rId8"/>
    <p:sldId id="297" r:id="rId9"/>
    <p:sldId id="298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C3300"/>
    <a:srgbClr val="0774A5"/>
    <a:srgbClr val="D2F4FE"/>
    <a:srgbClr val="35A5D9"/>
    <a:srgbClr val="008FCD"/>
    <a:srgbClr val="BFE3F3"/>
    <a:srgbClr val="B2B2B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933" autoAdjust="0"/>
    <p:restoredTop sz="94750" autoAdjust="0"/>
  </p:normalViewPr>
  <p:slideViewPr>
    <p:cSldViewPr snapToObjects="1">
      <p:cViewPr varScale="1">
        <p:scale>
          <a:sx n="51" d="100"/>
          <a:sy n="51" d="100"/>
        </p:scale>
        <p:origin x="53" y="7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FABA38FA-1B52-4C83-8793-538B4D5BA7C8}" type="slidenum">
              <a:rPr lang="en-US"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79900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ECB29-204A-42F6-9D64-61A0E045DC07}" type="slidenum">
              <a:rPr lang="en-US"/>
              <a:pPr/>
              <a:t>1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9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0448F-4851-4343-B91E-D0872BFCED11}" type="slidenum">
              <a:rPr lang="en-US"/>
              <a:pPr/>
              <a:t>2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37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2CE7BE-98D1-4F84-A668-930E7A728E71}" type="slidenum">
              <a:rPr lang="en-US"/>
              <a:pPr/>
              <a:t>3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72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3A7A1-D4A3-4DA5-B822-900E9F57E638}" type="slidenum">
              <a:rPr lang="en-US"/>
              <a:pPr/>
              <a:t>4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A38FA-1B52-4C83-8793-538B4D5BA7C8}" type="slidenum">
              <a:rPr lang="en-US" smtClean="0"/>
              <a:pPr/>
              <a:t>5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69394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A38FA-1B52-4C83-8793-538B4D5BA7C8}" type="slidenum">
              <a:rPr lang="en-US" smtClean="0"/>
              <a:pPr/>
              <a:t>6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891888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EFF15A-6BCB-4372-AB4D-0DF2BFAC171D}" type="slidenum">
              <a:rPr lang="en-US"/>
              <a:pPr/>
              <a:t>7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71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A38FA-1B52-4C83-8793-538B4D5BA7C8}" type="slidenum">
              <a:rPr lang="en-US" smtClean="0"/>
              <a:pPr/>
              <a:t>8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6053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A38FA-1B52-4C83-8793-538B4D5BA7C8}" type="slidenum">
              <a:rPr lang="en-US" smtClean="0"/>
              <a:pPr/>
              <a:t>9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749433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11" name="Picture 15" descr="Everything DiSC Swoosh 2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39"/>
          <a:stretch>
            <a:fillRect/>
          </a:stretch>
        </p:blipFill>
        <p:spPr bwMode="auto">
          <a:xfrm>
            <a:off x="-3175" y="4257675"/>
            <a:ext cx="91471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27013" y="1004888"/>
            <a:ext cx="8764587" cy="1470025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530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55588" y="2649538"/>
            <a:ext cx="6096000" cy="1066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20" descr="Everything DiSC Workplace Colo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153988"/>
            <a:ext cx="232251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6477000" y="5330825"/>
            <a:ext cx="2590800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/>
          <a:p>
            <a:r>
              <a:rPr lang="zh-CN" sz="1800">
                <a:latin typeface="SimSun"/>
                <a:cs typeface="SimSun"/>
              </a:rPr>
              <a:t>Your Company</a:t>
            </a:r>
          </a:p>
          <a:p>
            <a:r>
              <a:rPr lang="zh-CN" sz="1600">
                <a:latin typeface="SimSun"/>
                <a:cs typeface="SimSun"/>
              </a:rPr>
              <a:t>123 Main Street</a:t>
            </a:r>
          </a:p>
          <a:p>
            <a:r>
              <a:rPr lang="zh-CN" sz="1600">
                <a:latin typeface="SimSun"/>
                <a:cs typeface="SimSun"/>
              </a:rPr>
              <a:t>Smithville, MN 54321</a:t>
            </a:r>
          </a:p>
          <a:p>
            <a:r>
              <a:rPr lang="zh-CN" sz="1600">
                <a:latin typeface="SimSun"/>
                <a:cs typeface="SimSun"/>
              </a:rPr>
              <a:t>612.123.9876</a:t>
            </a:r>
          </a:p>
          <a:p>
            <a:r>
              <a:rPr lang="zh-CN" sz="1800">
                <a:latin typeface="SimSun"/>
                <a:cs typeface="SimSun"/>
              </a:rPr>
              <a:t>www.yourcompany.com</a:t>
            </a:r>
            <a:endParaRPr lang="zh-CN" sz="1800">
              <a:latin typeface="SimSun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519067"/>
            <a:ext cx="914404" cy="1905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962400"/>
            <a:ext cx="1921768" cy="49471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79122" y="293537"/>
            <a:ext cx="3205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smtClean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BETA</a:t>
            </a:r>
            <a:r>
              <a:rPr lang="zh-CN" altLang="de-DE" sz="2800" b="1" kern="1200" dirty="0" smtClean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版样本 </a:t>
            </a:r>
            <a:endParaRPr lang="de-DE" sz="2800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4F11E2-527D-4C95-8192-BA73721C4B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2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92DA57-FB84-4211-9658-DC25593D98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15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4500" y="0"/>
            <a:ext cx="22542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575" y="0"/>
            <a:ext cx="6613525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CE5E31-C3F7-45F8-B2A6-9FFD7154EB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1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" y="1219200"/>
            <a:ext cx="8963025" cy="4876800"/>
          </a:xfrm>
        </p:spPr>
        <p:txBody>
          <a:bodyPr/>
          <a:lstStyle>
            <a:lvl1pPr marL="347663" indent="-347663">
              <a:buClr>
                <a:srgbClr val="BFE3F3"/>
              </a:buClr>
              <a:buSzPct val="120000"/>
              <a:buFont typeface="Wingdings 2" pitchFamily="18" charset="2"/>
              <a:buChar char="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B3BD8D-EF5B-474F-95AF-ECCA63FB1A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27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non-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3E8A2B-0305-4914-A723-BB2BA5A727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820150" cy="4876800"/>
          </a:xfrm>
        </p:spPr>
        <p:txBody>
          <a:bodyPr/>
          <a:lstStyle>
            <a:lvl1pPr marL="0" indent="0">
              <a:buClr>
                <a:srgbClr val="BFE3F3"/>
              </a:buClr>
              <a:buSzPct val="120000"/>
              <a:buFont typeface="Wingdings 2" pitchFamily="18" charset="2"/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60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B2E20D-4349-4061-A1C9-22604DEEE1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9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" y="1219200"/>
            <a:ext cx="524827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066800"/>
            <a:ext cx="356235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547364-01AF-4D58-B82E-2CF0FAC979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34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0E562D-74FA-4C2B-A2CB-8A3C7B32E7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22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CEDC5D-EC8A-471E-B49B-B64E3AD240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59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F87B6C-6A42-46B8-91B8-88408991C8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9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31B3CC-8E5E-4A90-935E-88271FEE89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Everything DiSC Swoosh 20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70"/>
          <a:stretch>
            <a:fillRect/>
          </a:stretch>
        </p:blipFill>
        <p:spPr bwMode="auto">
          <a:xfrm>
            <a:off x="3175" y="6400800"/>
            <a:ext cx="91408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rgbClr val="0093D0">
                  <a:gamma/>
                  <a:tint val="34902"/>
                  <a:invGamma/>
                </a:srgbClr>
              </a:gs>
              <a:gs pos="100000">
                <a:srgbClr val="0093D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FFD20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25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6B3E8A2B-0305-4914-A723-BB2BA5A727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" y="0"/>
            <a:ext cx="74390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" y="1219200"/>
            <a:ext cx="896302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91748"/>
            <a:ext cx="1676400" cy="49405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724400" y="195590"/>
            <a:ext cx="3205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smtClean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BETA</a:t>
            </a:r>
            <a:r>
              <a:rPr lang="zh-CN" altLang="de-DE" sz="2800" b="1" kern="1200" dirty="0" smtClean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版样本 </a:t>
            </a:r>
            <a:endParaRPr lang="de-DE" sz="2800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BFE3F3"/>
        </a:buClr>
        <a:buSzPct val="120000"/>
        <a:buFont typeface="Wingdings 2" pitchFamily="18" charset="2"/>
        <a:buChar char=""/>
        <a:defRPr lang="en-US" sz="28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lang="en-US" sz="24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lang="en-US" sz="24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lang="en-US" sz="24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lang="en-US" sz="24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7013" y="1004888"/>
            <a:ext cx="8689975" cy="1470025"/>
          </a:xfrm>
          <a:noFill/>
        </p:spPr>
        <p:txBody>
          <a:bodyPr/>
          <a:lstStyle/>
          <a:p>
            <a:r>
              <a:rPr lang="zh-CN" b="1" dirty="0" smtClean="0">
                <a:latin typeface="SimSun"/>
                <a:cs typeface="SimSun"/>
              </a:rPr>
              <a:t>了解你的DiSC</a:t>
            </a:r>
            <a:r>
              <a:rPr lang="zh-CN" b="1" baseline="30000" dirty="0">
                <a:latin typeface="SimSun"/>
                <a:cs typeface="SimSun"/>
              </a:rPr>
              <a:t>®</a:t>
            </a:r>
            <a:r>
              <a:rPr lang="zh-CN" b="1" dirty="0" smtClean="0">
                <a:latin typeface="SimSun"/>
                <a:cs typeface="SimSun"/>
              </a:rPr>
              <a:t>类型</a:t>
            </a:r>
            <a:endParaRPr lang="zh-CN" b="1" dirty="0"/>
          </a:p>
        </p:txBody>
      </p:sp>
      <p:sp>
        <p:nvSpPr>
          <p:cNvPr id="57361" name="Rectangle 17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zh-CN" dirty="0" smtClean="0">
                <a:latin typeface="SimSun"/>
                <a:cs typeface="SimSun"/>
              </a:rPr>
              <a:t>模块1</a:t>
            </a:r>
            <a:endParaRPr 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A31B0-F745-4B95-992C-B8994D9396BB}" type="slidenum">
              <a:rPr lang="en-US"/>
              <a:pPr/>
              <a:t>2</a:t>
            </a:fld>
            <a:endParaRPr lang="zh-CN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 smtClean="0">
                <a:latin typeface="SimSun"/>
                <a:cs typeface="SimSun"/>
              </a:rPr>
              <a:t>你如何看待自己</a:t>
            </a:r>
            <a:endParaRPr lang="zh-CN" baseline="30000" dirty="0"/>
          </a:p>
        </p:txBody>
      </p:sp>
      <p:pic>
        <p:nvPicPr>
          <p:cNvPr id="130051" name="Picture 3" descr="Group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1" t="52299" r="27699" b="23250"/>
          <a:stretch>
            <a:fillRect/>
          </a:stretch>
        </p:blipFill>
        <p:spPr bwMode="auto">
          <a:xfrm>
            <a:off x="3282950" y="2646363"/>
            <a:ext cx="2760663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052" name="Group 4"/>
          <p:cNvGrpSpPr>
            <a:grpSpLocks/>
          </p:cNvGrpSpPr>
          <p:nvPr/>
        </p:nvGrpSpPr>
        <p:grpSpPr bwMode="auto">
          <a:xfrm>
            <a:off x="3349625" y="2760663"/>
            <a:ext cx="2773363" cy="1444625"/>
            <a:chOff x="2060" y="1656"/>
            <a:chExt cx="1747" cy="910"/>
          </a:xfrm>
        </p:grpSpPr>
        <p:pic>
          <p:nvPicPr>
            <p:cNvPr id="130053" name="Picture 5" descr="only thoughtful remain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0" y="1656"/>
              <a:ext cx="1543" cy="91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30054" name="Rectangle 6"/>
            <p:cNvSpPr>
              <a:spLocks noChangeArrowheads="1"/>
            </p:cNvSpPr>
            <p:nvPr/>
          </p:nvSpPr>
          <p:spPr bwMode="auto">
            <a:xfrm>
              <a:off x="3603" y="1953"/>
              <a:ext cx="204" cy="6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3200400" y="2646363"/>
            <a:ext cx="2689225" cy="1708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0056" name="Group 8"/>
          <p:cNvGrpSpPr>
            <a:grpSpLocks/>
          </p:cNvGrpSpPr>
          <p:nvPr/>
        </p:nvGrpSpPr>
        <p:grpSpPr bwMode="auto">
          <a:xfrm>
            <a:off x="3270250" y="4249738"/>
            <a:ext cx="2633663" cy="2347912"/>
            <a:chOff x="2060" y="2677"/>
            <a:chExt cx="1659" cy="1479"/>
          </a:xfrm>
        </p:grpSpPr>
        <p:pic>
          <p:nvPicPr>
            <p:cNvPr id="130057" name="Picture 9" descr="thoughful_clust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" y="3288"/>
              <a:ext cx="1399" cy="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058" name="Rectangle 10"/>
            <p:cNvSpPr>
              <a:spLocks noChangeArrowheads="1"/>
            </p:cNvSpPr>
            <p:nvPr/>
          </p:nvSpPr>
          <p:spPr bwMode="auto">
            <a:xfrm>
              <a:off x="2060" y="2677"/>
              <a:ext cx="1659" cy="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0059" name="Group 11"/>
          <p:cNvGrpSpPr>
            <a:grpSpLocks/>
          </p:cNvGrpSpPr>
          <p:nvPr/>
        </p:nvGrpSpPr>
        <p:grpSpPr bwMode="auto">
          <a:xfrm>
            <a:off x="3270250" y="473075"/>
            <a:ext cx="2852738" cy="2346325"/>
            <a:chOff x="2060" y="82"/>
            <a:chExt cx="1797" cy="1478"/>
          </a:xfrm>
        </p:grpSpPr>
        <p:pic>
          <p:nvPicPr>
            <p:cNvPr id="130060" name="Picture 12" descr="active_clust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8" y="82"/>
              <a:ext cx="1480" cy="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061" name="Rectangle 13"/>
            <p:cNvSpPr>
              <a:spLocks noChangeArrowheads="1"/>
            </p:cNvSpPr>
            <p:nvPr/>
          </p:nvSpPr>
          <p:spPr bwMode="auto">
            <a:xfrm>
              <a:off x="2060" y="1504"/>
              <a:ext cx="1797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62" name="Rectangle 14"/>
          <p:cNvSpPr>
            <a:spLocks noChangeArrowheads="1"/>
          </p:cNvSpPr>
          <p:nvPr/>
        </p:nvSpPr>
        <p:spPr bwMode="auto">
          <a:xfrm>
            <a:off x="3344863" y="2117725"/>
            <a:ext cx="2454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4D9E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2800" b="1" dirty="0">
                <a:latin typeface="SimSun"/>
                <a:cs typeface="SimSun"/>
              </a:rPr>
              <a:t>活跃的</a:t>
            </a:r>
          </a:p>
        </p:txBody>
      </p:sp>
      <p:sp>
        <p:nvSpPr>
          <p:cNvPr id="130063" name="Rectangle 15"/>
          <p:cNvSpPr>
            <a:spLocks noChangeArrowheads="1"/>
          </p:cNvSpPr>
          <p:nvPr/>
        </p:nvSpPr>
        <p:spPr bwMode="auto">
          <a:xfrm>
            <a:off x="3344863" y="4632325"/>
            <a:ext cx="2454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4D9E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2800" b="1">
                <a:latin typeface="SimSun"/>
                <a:cs typeface="SimSun"/>
              </a:rPr>
              <a:t>深思的</a:t>
            </a:r>
            <a:endParaRPr lang="zh-CN" sz="2800">
              <a:latin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398504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6C5C10-88A3-4606-99A4-0A2E488BD499}" type="slidenum">
              <a:rPr lang="en-US"/>
              <a:pPr/>
              <a:t>3</a:t>
            </a:fld>
            <a:endParaRPr lang="zh-CN"/>
          </a:p>
        </p:txBody>
      </p:sp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5959475" y="3717925"/>
            <a:ext cx="2117725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2800" b="1" dirty="0">
                <a:latin typeface="SimSun"/>
                <a:cs typeface="SimSun"/>
              </a:rPr>
              <a:t>认同的</a:t>
            </a:r>
            <a:endParaRPr lang="zh-CN" sz="2800" dirty="0">
              <a:latin typeface="SimSun"/>
            </a:endParaRP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914400" y="3717925"/>
            <a:ext cx="25146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2800" b="1">
                <a:latin typeface="SimSun"/>
                <a:cs typeface="SimSun"/>
              </a:rPr>
              <a:t>好问的</a:t>
            </a:r>
            <a:endParaRPr lang="zh-CN" sz="2800">
              <a:latin typeface="SimSun"/>
            </a:endParaRPr>
          </a:p>
        </p:txBody>
      </p:sp>
      <p:grpSp>
        <p:nvGrpSpPr>
          <p:cNvPr id="132100" name="Group 4"/>
          <p:cNvGrpSpPr>
            <a:grpSpLocks/>
          </p:cNvGrpSpPr>
          <p:nvPr/>
        </p:nvGrpSpPr>
        <p:grpSpPr bwMode="auto">
          <a:xfrm>
            <a:off x="5273675" y="1812925"/>
            <a:ext cx="3657600" cy="2881313"/>
            <a:chOff x="3322" y="1142"/>
            <a:chExt cx="2304" cy="1815"/>
          </a:xfrm>
        </p:grpSpPr>
        <p:sp>
          <p:nvSpPr>
            <p:cNvPr id="132101" name="Rectangle 5"/>
            <p:cNvSpPr>
              <a:spLocks noChangeArrowheads="1"/>
            </p:cNvSpPr>
            <p:nvPr/>
          </p:nvSpPr>
          <p:spPr bwMode="auto">
            <a:xfrm>
              <a:off x="3322" y="1142"/>
              <a:ext cx="56" cy="1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2102" name="Picture 6" descr="accepting grou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0" y="1584"/>
              <a:ext cx="1336" cy="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2103" name="Group 7"/>
          <p:cNvGrpSpPr>
            <a:grpSpLocks/>
          </p:cNvGrpSpPr>
          <p:nvPr/>
        </p:nvGrpSpPr>
        <p:grpSpPr bwMode="auto">
          <a:xfrm>
            <a:off x="-115888" y="2073275"/>
            <a:ext cx="3636963" cy="2620963"/>
            <a:chOff x="-73" y="1306"/>
            <a:chExt cx="2291" cy="1651"/>
          </a:xfrm>
        </p:grpSpPr>
        <p:sp>
          <p:nvSpPr>
            <p:cNvPr id="132104" name="Rectangle 8"/>
            <p:cNvSpPr>
              <a:spLocks noChangeArrowheads="1"/>
            </p:cNvSpPr>
            <p:nvPr/>
          </p:nvSpPr>
          <p:spPr bwMode="auto">
            <a:xfrm>
              <a:off x="2088" y="1306"/>
              <a:ext cx="130" cy="1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2105" name="Picture 9" descr="questioning grou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" y="1584"/>
              <a:ext cx="1405" cy="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2106" name="Picture 10" descr="Group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1" t="52299" r="27699" b="23250"/>
          <a:stretch>
            <a:fillRect/>
          </a:stretch>
        </p:blipFill>
        <p:spPr bwMode="auto">
          <a:xfrm>
            <a:off x="3282950" y="2476500"/>
            <a:ext cx="2760663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107" name="Picture 11" descr="only accepting group remai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554288"/>
            <a:ext cx="2687638" cy="152876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2108" name="Rectangle 12"/>
          <p:cNvSpPr>
            <a:spLocks noChangeArrowheads="1"/>
          </p:cNvSpPr>
          <p:nvPr/>
        </p:nvSpPr>
        <p:spPr bwMode="auto">
          <a:xfrm>
            <a:off x="3276600" y="2554288"/>
            <a:ext cx="2819400" cy="163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9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 smtClean="0">
                <a:latin typeface="SimSun"/>
                <a:cs typeface="SimSun"/>
              </a:rPr>
              <a:t>你如何看待自己</a:t>
            </a:r>
          </a:p>
        </p:txBody>
      </p:sp>
    </p:spTree>
    <p:extLst>
      <p:ext uri="{BB962C8B-B14F-4D97-AF65-F5344CB8AC3E}">
        <p14:creationId xmlns:p14="http://schemas.microsoft.com/office/powerpoint/2010/main" val="146457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3674B7-93BD-4884-9821-EBC50F00FA7A}" type="slidenum">
              <a:rPr lang="en-US"/>
              <a:pPr/>
              <a:t>4</a:t>
            </a:fld>
            <a:endParaRPr lang="zh-CN"/>
          </a:p>
        </p:txBody>
      </p:sp>
      <p:pic>
        <p:nvPicPr>
          <p:cNvPr id="134146" name="Picture 2" descr="Group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1" t="52299" r="27699" b="23250"/>
          <a:stretch>
            <a:fillRect/>
          </a:stretch>
        </p:blipFill>
        <p:spPr bwMode="auto">
          <a:xfrm>
            <a:off x="3282950" y="2476500"/>
            <a:ext cx="2760663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147" name="Group 3"/>
          <p:cNvGrpSpPr>
            <a:grpSpLocks/>
          </p:cNvGrpSpPr>
          <p:nvPr/>
        </p:nvGrpSpPr>
        <p:grpSpPr bwMode="auto">
          <a:xfrm>
            <a:off x="887413" y="1231900"/>
            <a:ext cx="5514975" cy="2859088"/>
            <a:chOff x="559" y="776"/>
            <a:chExt cx="3474" cy="1801"/>
          </a:xfrm>
        </p:grpSpPr>
        <p:pic>
          <p:nvPicPr>
            <p:cNvPr id="134148" name="Picture 4" descr="just 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" y="776"/>
              <a:ext cx="898" cy="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149" name="Picture 5" descr="isc left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CFCFE"/>
                </a:clrFrom>
                <a:clrTo>
                  <a:srgbClr val="FCFC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8" y="1408"/>
              <a:ext cx="2315" cy="116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34150" name="Group 6"/>
          <p:cNvGrpSpPr>
            <a:grpSpLocks/>
          </p:cNvGrpSpPr>
          <p:nvPr/>
        </p:nvGrpSpPr>
        <p:grpSpPr bwMode="auto">
          <a:xfrm>
            <a:off x="2727325" y="1231900"/>
            <a:ext cx="5643563" cy="2862263"/>
            <a:chOff x="1718" y="776"/>
            <a:chExt cx="3555" cy="1803"/>
          </a:xfrm>
        </p:grpSpPr>
        <p:pic>
          <p:nvPicPr>
            <p:cNvPr id="134151" name="Picture 7" descr="just i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" y="776"/>
              <a:ext cx="927" cy="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152" name="Picture 8" descr="sc left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8" y="1410"/>
              <a:ext cx="2315" cy="116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34153" name="Group 9"/>
          <p:cNvGrpSpPr>
            <a:grpSpLocks/>
          </p:cNvGrpSpPr>
          <p:nvPr/>
        </p:nvGrpSpPr>
        <p:grpSpPr bwMode="auto">
          <a:xfrm>
            <a:off x="2722563" y="2239963"/>
            <a:ext cx="5475287" cy="3944937"/>
            <a:chOff x="1715" y="1411"/>
            <a:chExt cx="3449" cy="2485"/>
          </a:xfrm>
        </p:grpSpPr>
        <p:pic>
          <p:nvPicPr>
            <p:cNvPr id="134154" name="Picture 10" descr="just 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" y="3110"/>
              <a:ext cx="818" cy="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155" name="Picture 11" descr="c left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" y="1411"/>
              <a:ext cx="2315" cy="116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34156" name="Group 12"/>
          <p:cNvGrpSpPr>
            <a:grpSpLocks/>
          </p:cNvGrpSpPr>
          <p:nvPr/>
        </p:nvGrpSpPr>
        <p:grpSpPr bwMode="auto">
          <a:xfrm>
            <a:off x="887413" y="2239963"/>
            <a:ext cx="5514975" cy="3941762"/>
            <a:chOff x="559" y="1411"/>
            <a:chExt cx="3474" cy="2483"/>
          </a:xfrm>
        </p:grpSpPr>
        <p:pic>
          <p:nvPicPr>
            <p:cNvPr id="134157" name="Picture 13" descr="just c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" y="3110"/>
              <a:ext cx="777" cy="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158" name="Rectangle 14"/>
            <p:cNvSpPr>
              <a:spLocks noChangeArrowheads="1"/>
            </p:cNvSpPr>
            <p:nvPr/>
          </p:nvSpPr>
          <p:spPr bwMode="auto">
            <a:xfrm>
              <a:off x="1748" y="1411"/>
              <a:ext cx="2285" cy="13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4159" name="AutoShape 15"/>
          <p:cNvSpPr>
            <a:spLocks/>
          </p:cNvSpPr>
          <p:nvPr/>
        </p:nvSpPr>
        <p:spPr bwMode="auto">
          <a:xfrm rot="-2699892">
            <a:off x="2636838" y="3687763"/>
            <a:ext cx="411162" cy="2027237"/>
          </a:xfrm>
          <a:prstGeom prst="leftBrace">
            <a:avLst>
              <a:gd name="adj1" fmla="val 58413"/>
              <a:gd name="adj2" fmla="val 50000"/>
            </a:avLst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60" name="AutoShape 16"/>
          <p:cNvSpPr>
            <a:spLocks/>
          </p:cNvSpPr>
          <p:nvPr/>
        </p:nvSpPr>
        <p:spPr bwMode="auto">
          <a:xfrm rot="-8048150">
            <a:off x="6142038" y="3733800"/>
            <a:ext cx="411162" cy="2027238"/>
          </a:xfrm>
          <a:prstGeom prst="leftBrace">
            <a:avLst>
              <a:gd name="adj1" fmla="val 58413"/>
              <a:gd name="adj2" fmla="val 50000"/>
            </a:avLst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61" name="AutoShape 17"/>
          <p:cNvSpPr>
            <a:spLocks/>
          </p:cNvSpPr>
          <p:nvPr/>
        </p:nvSpPr>
        <p:spPr bwMode="auto">
          <a:xfrm rot="2751850">
            <a:off x="2667000" y="1100138"/>
            <a:ext cx="411163" cy="2027237"/>
          </a:xfrm>
          <a:prstGeom prst="leftBrace">
            <a:avLst>
              <a:gd name="adj1" fmla="val 58413"/>
              <a:gd name="adj2" fmla="val 50000"/>
            </a:avLst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62" name="AutoShape 18"/>
          <p:cNvSpPr>
            <a:spLocks/>
          </p:cNvSpPr>
          <p:nvPr/>
        </p:nvSpPr>
        <p:spPr bwMode="auto">
          <a:xfrm rot="8151850">
            <a:off x="6019800" y="1117600"/>
            <a:ext cx="411163" cy="2027238"/>
          </a:xfrm>
          <a:prstGeom prst="leftBrace">
            <a:avLst>
              <a:gd name="adj1" fmla="val 58413"/>
              <a:gd name="adj2" fmla="val 50000"/>
            </a:avLst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63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 smtClean="0">
                <a:latin typeface="SimSun"/>
                <a:cs typeface="SimSun"/>
              </a:rPr>
              <a:t>你如何看待自己</a:t>
            </a:r>
          </a:p>
        </p:txBody>
      </p:sp>
      <p:sp>
        <p:nvSpPr>
          <p:cNvPr id="134164" name="Rectangle 20"/>
          <p:cNvSpPr>
            <a:spLocks noChangeArrowheads="1"/>
          </p:cNvSpPr>
          <p:nvPr/>
        </p:nvSpPr>
        <p:spPr bwMode="auto">
          <a:xfrm>
            <a:off x="3332163" y="1219200"/>
            <a:ext cx="247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4D9E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b="1">
                <a:latin typeface="SimSun"/>
                <a:cs typeface="SimSun"/>
              </a:rPr>
              <a:t>活跃的 </a:t>
            </a:r>
          </a:p>
        </p:txBody>
      </p:sp>
      <p:sp>
        <p:nvSpPr>
          <p:cNvPr id="134165" name="Rectangle 21"/>
          <p:cNvSpPr>
            <a:spLocks noChangeArrowheads="1"/>
          </p:cNvSpPr>
          <p:nvPr/>
        </p:nvSpPr>
        <p:spPr bwMode="auto">
          <a:xfrm>
            <a:off x="908050" y="3144838"/>
            <a:ext cx="23749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b="1">
                <a:latin typeface="SimSun"/>
                <a:cs typeface="SimSun"/>
              </a:rPr>
              <a:t>好问的</a:t>
            </a:r>
            <a:endParaRPr lang="zh-CN">
              <a:latin typeface="SimSun"/>
            </a:endParaRPr>
          </a:p>
        </p:txBody>
      </p:sp>
      <p:sp>
        <p:nvSpPr>
          <p:cNvPr id="134166" name="Rectangle 22"/>
          <p:cNvSpPr>
            <a:spLocks noChangeArrowheads="1"/>
          </p:cNvSpPr>
          <p:nvPr/>
        </p:nvSpPr>
        <p:spPr bwMode="auto">
          <a:xfrm>
            <a:off x="5957888" y="3155950"/>
            <a:ext cx="20002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b="1">
                <a:latin typeface="SimSun"/>
                <a:cs typeface="SimSun"/>
              </a:rPr>
              <a:t>认同的</a:t>
            </a:r>
            <a:endParaRPr lang="zh-CN">
              <a:latin typeface="SimSun"/>
            </a:endParaRPr>
          </a:p>
        </p:txBody>
      </p:sp>
      <p:sp>
        <p:nvSpPr>
          <p:cNvPr id="134167" name="Rectangle 23"/>
          <p:cNvSpPr>
            <a:spLocks noChangeArrowheads="1"/>
          </p:cNvSpPr>
          <p:nvPr/>
        </p:nvSpPr>
        <p:spPr bwMode="auto">
          <a:xfrm>
            <a:off x="3332163" y="5334000"/>
            <a:ext cx="247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4D9E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b="1">
                <a:latin typeface="SimSun"/>
                <a:cs typeface="SimSun"/>
              </a:rPr>
              <a:t>深思的</a:t>
            </a:r>
            <a:endParaRPr lang="zh-CN">
              <a:latin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57094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3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3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3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9" grpId="0" animBg="1"/>
      <p:bldP spid="134160" grpId="0" animBg="1"/>
      <p:bldP spid="134161" grpId="0" animBg="1"/>
      <p:bldP spid="1341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 smtClean="0">
                <a:latin typeface="SimSun"/>
                <a:cs typeface="SimSun"/>
              </a:rPr>
              <a:t>小组讨论</a:t>
            </a:r>
            <a:endParaRPr lang="zh-C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5725" y="1463040"/>
            <a:ext cx="7229475" cy="762000"/>
          </a:xfrm>
        </p:spPr>
        <p:txBody>
          <a:bodyPr/>
          <a:lstStyle/>
          <a:p>
            <a:pPr marL="0" indent="0">
              <a:buNone/>
            </a:pPr>
            <a:r>
              <a:rPr lang="zh-CN" sz="3200" i="1" dirty="0">
                <a:latin typeface="SimSun"/>
                <a:cs typeface="SimSun"/>
              </a:rPr>
              <a:t>为什么你会这样回答？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19600" y="2834640"/>
            <a:ext cx="4495800" cy="3276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CN" dirty="0" smtClean="0">
                <a:latin typeface="SimSun"/>
                <a:cs typeface="SimSun"/>
              </a:rPr>
              <a:t>举例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CN" dirty="0" smtClean="0">
                <a:latin typeface="SimSun"/>
                <a:cs typeface="SimSun"/>
              </a:rPr>
              <a:t>在你的活动挂图上记录你的回答</a:t>
            </a:r>
          </a:p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B3BD8D-EF5B-474F-95AF-ECCA63FB1AA4}" type="slidenum">
              <a:rPr lang="en-US" smtClean="0"/>
              <a:pPr/>
              <a:t>5</a:t>
            </a:fld>
            <a:endParaRPr lang="zh-CN"/>
          </a:p>
        </p:txBody>
      </p:sp>
      <p:pic>
        <p:nvPicPr>
          <p:cNvPr id="8" name="Picture 10" descr="smallgroupdiscus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0" r="1199" b="32114"/>
          <a:stretch>
            <a:fillRect/>
          </a:stretch>
        </p:blipFill>
        <p:spPr bwMode="auto">
          <a:xfrm>
            <a:off x="0" y="3426472"/>
            <a:ext cx="3657600" cy="239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55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 smtClean="0">
                <a:latin typeface="SimSun"/>
                <a:cs typeface="SimSun"/>
              </a:rPr>
              <a:t>目标</a:t>
            </a:r>
            <a:endParaRPr lang="zh-C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" y="1219200"/>
            <a:ext cx="4333875" cy="4876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zh-CN" dirty="0" smtClean="0">
                <a:latin typeface="SimSun"/>
                <a:cs typeface="SimSun"/>
              </a:rPr>
              <a:t>了解DiSC</a:t>
            </a:r>
            <a:r>
              <a:rPr lang="zh-CN" baseline="30000" dirty="0">
                <a:latin typeface="SimSun"/>
                <a:cs typeface="SimSun"/>
              </a:rPr>
              <a:t>®</a:t>
            </a:r>
            <a:r>
              <a:rPr lang="zh-CN" dirty="0" smtClean="0">
                <a:latin typeface="SimSun"/>
                <a:cs typeface="SimSun"/>
              </a:rPr>
              <a:t>和Everything DiSC Workplace</a:t>
            </a:r>
            <a:r>
              <a:rPr lang="zh-CN" baseline="30000" dirty="0">
                <a:latin typeface="SimSun"/>
                <a:cs typeface="SimSun"/>
              </a:rPr>
              <a:t>®</a:t>
            </a:r>
            <a:r>
              <a:rPr lang="zh-CN" dirty="0" smtClean="0">
                <a:latin typeface="SimSun"/>
                <a:cs typeface="SimSun"/>
              </a:rPr>
              <a:t>图示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zh-CN" dirty="0" smtClean="0">
                <a:latin typeface="SimSun"/>
                <a:cs typeface="SimSun"/>
              </a:rPr>
              <a:t>识别你的类型并探索推动你的优先性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zh-CN" dirty="0" smtClean="0">
                <a:latin typeface="SimSun"/>
                <a:cs typeface="SimSun"/>
              </a:rPr>
              <a:t>了解DiSC类型之间的相似性和差异性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B3BD8D-EF5B-474F-95AF-ECCA63FB1AA4}" type="slidenum">
              <a:rPr lang="en-US" smtClean="0"/>
              <a:pPr/>
              <a:t>6</a:t>
            </a:fld>
            <a:endParaRPr lang="zh-CN"/>
          </a:p>
        </p:txBody>
      </p:sp>
      <p:pic>
        <p:nvPicPr>
          <p:cNvPr id="7" name="Picture 18" descr="medical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4781" b="5344"/>
          <a:stretch>
            <a:fillRect/>
          </a:stretch>
        </p:blipFill>
        <p:spPr bwMode="auto">
          <a:xfrm>
            <a:off x="6954838" y="3525838"/>
            <a:ext cx="1884362" cy="276225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9" descr="MPj040682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11139" r="8327"/>
          <a:stretch>
            <a:fillRect/>
          </a:stretch>
        </p:blipFill>
        <p:spPr bwMode="auto">
          <a:xfrm>
            <a:off x="5181600" y="3322638"/>
            <a:ext cx="1676400" cy="277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5690204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2" t="5460" r="14201" b="4195"/>
          <a:stretch>
            <a:fillRect/>
          </a:stretch>
        </p:blipFill>
        <p:spPr bwMode="auto">
          <a:xfrm>
            <a:off x="6248400" y="1046163"/>
            <a:ext cx="2592388" cy="215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5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1C18-D0B0-4BE8-90D3-F488656FCFC3}" type="slidenum">
              <a:rPr lang="en-US"/>
              <a:pPr/>
              <a:t>7</a:t>
            </a:fld>
            <a:endParaRPr lang="zh-CN"/>
          </a:p>
        </p:txBody>
      </p:sp>
      <p:sp>
        <p:nvSpPr>
          <p:cNvPr id="142338" name="Oval 2"/>
          <p:cNvSpPr>
            <a:spLocks noChangeArrowheads="1"/>
          </p:cNvSpPr>
          <p:nvPr/>
        </p:nvSpPr>
        <p:spPr bwMode="auto">
          <a:xfrm>
            <a:off x="785813" y="990600"/>
            <a:ext cx="1728787" cy="1728788"/>
          </a:xfrm>
          <a:prstGeom prst="ellipse">
            <a:avLst/>
          </a:prstGeom>
          <a:solidFill>
            <a:srgbClr val="00A94F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39" name="Oval 3"/>
          <p:cNvSpPr>
            <a:spLocks noChangeArrowheads="1"/>
          </p:cNvSpPr>
          <p:nvPr/>
        </p:nvSpPr>
        <p:spPr bwMode="auto">
          <a:xfrm>
            <a:off x="6629400" y="990600"/>
            <a:ext cx="1728788" cy="1728788"/>
          </a:xfrm>
          <a:prstGeom prst="ellipse">
            <a:avLst/>
          </a:prstGeom>
          <a:solidFill>
            <a:srgbClr val="EF3E4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785813" y="4598988"/>
            <a:ext cx="1728787" cy="1728787"/>
          </a:xfrm>
          <a:prstGeom prst="ellipse">
            <a:avLst/>
          </a:prstGeom>
          <a:solidFill>
            <a:srgbClr val="FFC425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41" name="Oval 5"/>
          <p:cNvSpPr>
            <a:spLocks noChangeArrowheads="1"/>
          </p:cNvSpPr>
          <p:nvPr/>
        </p:nvSpPr>
        <p:spPr bwMode="auto">
          <a:xfrm>
            <a:off x="6626225" y="4629150"/>
            <a:ext cx="1728788" cy="1728788"/>
          </a:xfrm>
          <a:prstGeom prst="ellipse">
            <a:avLst/>
          </a:prstGeom>
          <a:solidFill>
            <a:srgbClr val="0093D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2342" name="Picture 6" descr="just 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31900"/>
            <a:ext cx="1425575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3" name="Picture 7" descr="just 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1231900"/>
            <a:ext cx="1471613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4" name="Picture 8" descr="just 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27588"/>
            <a:ext cx="12985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5" name="Picture 9" descr="just 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4876800"/>
            <a:ext cx="1233487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4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 smtClean="0">
                <a:latin typeface="SimSun"/>
                <a:cs typeface="SimSun"/>
              </a:rPr>
              <a:t>了解DiSC</a:t>
            </a:r>
            <a:r>
              <a:rPr lang="zh-CN" baseline="30000">
                <a:latin typeface="SimSun"/>
                <a:cs typeface="SimSun"/>
              </a:rPr>
              <a:t>®</a:t>
            </a:r>
          </a:p>
        </p:txBody>
      </p: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1036638" y="1209675"/>
            <a:ext cx="1219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sz="8000" b="1" dirty="0">
                <a:latin typeface="SimSun"/>
                <a:cs typeface="SimSun"/>
              </a:rPr>
              <a:t>D</a:t>
            </a:r>
          </a:p>
        </p:txBody>
      </p:sp>
      <p:sp>
        <p:nvSpPr>
          <p:cNvPr id="142348" name="Text Box 12"/>
          <p:cNvSpPr txBox="1">
            <a:spLocks noChangeArrowheads="1"/>
          </p:cNvSpPr>
          <p:nvPr/>
        </p:nvSpPr>
        <p:spPr bwMode="auto">
          <a:xfrm>
            <a:off x="6878638" y="1206500"/>
            <a:ext cx="1219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sz="8000" b="1" dirty="0">
                <a:latin typeface="SimSun"/>
                <a:cs typeface="SimSun"/>
              </a:rPr>
              <a:t>i</a:t>
            </a:r>
            <a:endParaRPr lang="zh-CN" sz="8000" b="1" dirty="0"/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6873875" y="4810125"/>
            <a:ext cx="1219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sz="8000" b="1">
                <a:latin typeface="SimSun"/>
                <a:cs typeface="SimSun"/>
              </a:rPr>
              <a:t>S</a:t>
            </a:r>
          </a:p>
        </p:txBody>
      </p:sp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1031875" y="4786313"/>
            <a:ext cx="1219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sz="8000" b="1" dirty="0">
                <a:latin typeface="SimSun"/>
                <a:cs typeface="SimSun"/>
              </a:rPr>
              <a:t>C</a:t>
            </a:r>
          </a:p>
        </p:txBody>
      </p:sp>
      <p:sp>
        <p:nvSpPr>
          <p:cNvPr id="142351" name="Rectangle 15"/>
          <p:cNvSpPr>
            <a:spLocks noChangeArrowheads="1"/>
          </p:cNvSpPr>
          <p:nvPr/>
        </p:nvSpPr>
        <p:spPr bwMode="auto">
          <a:xfrm>
            <a:off x="3340100" y="1279525"/>
            <a:ext cx="246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4D9E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b="1">
                <a:latin typeface="SimSun"/>
                <a:cs typeface="SimSun"/>
              </a:rPr>
              <a:t>活跃的 </a:t>
            </a:r>
          </a:p>
        </p:txBody>
      </p:sp>
      <p:sp>
        <p:nvSpPr>
          <p:cNvPr id="142352" name="Rectangle 16"/>
          <p:cNvSpPr>
            <a:spLocks noChangeArrowheads="1"/>
          </p:cNvSpPr>
          <p:nvPr/>
        </p:nvSpPr>
        <p:spPr bwMode="auto">
          <a:xfrm>
            <a:off x="914400" y="3336925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b="1">
                <a:latin typeface="SimSun"/>
                <a:cs typeface="SimSun"/>
              </a:rPr>
              <a:t>好问的</a:t>
            </a:r>
            <a:endParaRPr lang="zh-CN">
              <a:latin typeface="SimSun"/>
            </a:endParaRPr>
          </a:p>
        </p:txBody>
      </p:sp>
      <p:sp>
        <p:nvSpPr>
          <p:cNvPr id="142353" name="Rectangle 17"/>
          <p:cNvSpPr>
            <a:spLocks noChangeArrowheads="1"/>
          </p:cNvSpPr>
          <p:nvPr/>
        </p:nvSpPr>
        <p:spPr bwMode="auto">
          <a:xfrm>
            <a:off x="5962650" y="3336925"/>
            <a:ext cx="19907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b="1" dirty="0">
                <a:latin typeface="SimSun"/>
                <a:cs typeface="SimSun"/>
              </a:rPr>
              <a:t>认同的</a:t>
            </a:r>
            <a:endParaRPr lang="zh-CN" dirty="0">
              <a:latin typeface="SimSun"/>
            </a:endParaRPr>
          </a:p>
        </p:txBody>
      </p:sp>
      <p:sp>
        <p:nvSpPr>
          <p:cNvPr id="142354" name="Rectangle 18"/>
          <p:cNvSpPr>
            <a:spLocks noChangeArrowheads="1"/>
          </p:cNvSpPr>
          <p:nvPr/>
        </p:nvSpPr>
        <p:spPr bwMode="auto">
          <a:xfrm>
            <a:off x="3340100" y="5546725"/>
            <a:ext cx="246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4D9E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b="1" dirty="0">
                <a:latin typeface="SimSun"/>
                <a:cs typeface="SimSun"/>
              </a:rPr>
              <a:t>深思的</a:t>
            </a:r>
            <a:endParaRPr lang="zh-CN" dirty="0">
              <a:latin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09858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8936E-6 L 0.1783 0.09461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471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52325E-7 L -0.17725 0.09507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474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34097E-6 L -0.17673 -0.10803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37" y="-541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1536E-6 L 0.17882 -0.10456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1" y="-5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animBg="1"/>
      <p:bldP spid="142338" grpId="1" animBg="1"/>
      <p:bldP spid="142339" grpId="0" animBg="1"/>
      <p:bldP spid="142339" grpId="1" animBg="1"/>
      <p:bldP spid="142340" grpId="0" animBg="1"/>
      <p:bldP spid="142340" grpId="1" animBg="1"/>
      <p:bldP spid="142341" grpId="0" animBg="1"/>
      <p:bldP spid="142341" grpId="1" animBg="1"/>
      <p:bldP spid="142347" grpId="0"/>
      <p:bldP spid="142347" grpId="1"/>
      <p:bldP spid="142348" grpId="0"/>
      <p:bldP spid="142348" grpId="1"/>
      <p:bldP spid="142349" grpId="0"/>
      <p:bldP spid="142349" grpId="1"/>
      <p:bldP spid="142350" grpId="0"/>
      <p:bldP spid="14235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96790"/>
            <a:ext cx="4096853" cy="5088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 smtClean="0">
                <a:latin typeface="SimSun"/>
                <a:cs typeface="SimSun"/>
              </a:rPr>
              <a:t>基本原则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725" y="1219200"/>
            <a:ext cx="4486275" cy="4876800"/>
          </a:xfrm>
        </p:spPr>
        <p:txBody>
          <a:bodyPr/>
          <a:lstStyle/>
          <a:p>
            <a:pPr marL="0" indent="0">
              <a:buNone/>
            </a:pPr>
            <a:r>
              <a:rPr lang="zh-CN" b="1" i="1" dirty="0">
                <a:latin typeface="SimSun"/>
                <a:cs typeface="SimSun"/>
              </a:rPr>
              <a:t>Everything DiSC Workplace</a:t>
            </a:r>
            <a:r>
              <a:rPr lang="zh-CN" b="1" i="1" baseline="30000" dirty="0" smtClean="0">
                <a:latin typeface="SimSun"/>
                <a:cs typeface="SimSun"/>
              </a:rPr>
              <a:t>®</a:t>
            </a:r>
            <a:r>
              <a:rPr lang="zh-CN" b="1" i="1" dirty="0" smtClean="0">
                <a:latin typeface="SimSun"/>
                <a:cs typeface="SimSun"/>
              </a:rPr>
              <a:t>测试</a:t>
            </a:r>
            <a:r>
              <a:rPr lang="zh-CN" altLang="en-US" b="1" i="1" dirty="0" smtClean="0">
                <a:latin typeface="SimSun"/>
                <a:cs typeface="SimSun"/>
              </a:rPr>
              <a:t>报告</a:t>
            </a:r>
            <a:endParaRPr lang="zh-CN" b="1" i="1" dirty="0">
              <a:latin typeface="SimSun"/>
              <a:cs typeface="SimSun"/>
            </a:endParaRPr>
          </a:p>
          <a:p>
            <a:pPr marL="0" indent="0">
              <a:buNone/>
            </a:pPr>
            <a:endParaRPr lang="zh-CN" b="1" i="1" dirty="0" smtClean="0"/>
          </a:p>
          <a:p>
            <a:pPr marL="166688" indent="0">
              <a:buNone/>
            </a:pPr>
            <a:r>
              <a:rPr lang="zh-CN" dirty="0" smtClean="0">
                <a:latin typeface="SimSun"/>
                <a:cs typeface="SimSun"/>
              </a:rPr>
              <a:t>第2页           </a:t>
            </a:r>
            <a:endParaRPr lang="zh-CN" dirty="0" smtClean="0"/>
          </a:p>
          <a:p>
            <a:pPr marL="166688" indent="0">
              <a:buNone/>
            </a:pPr>
            <a:r>
              <a:rPr lang="zh-CN" dirty="0" smtClean="0">
                <a:latin typeface="SimSun"/>
                <a:cs typeface="SimSun"/>
              </a:rPr>
              <a:t>DiSC</a:t>
            </a:r>
            <a:r>
              <a:rPr lang="zh-CN" baseline="30000" dirty="0">
                <a:latin typeface="SimSun"/>
                <a:cs typeface="SimSun"/>
              </a:rPr>
              <a:t>®</a:t>
            </a:r>
            <a:r>
              <a:rPr lang="zh-CN" dirty="0" smtClean="0">
                <a:latin typeface="SimSun"/>
                <a:cs typeface="SimSun"/>
              </a:rPr>
              <a:t>简介</a:t>
            </a:r>
            <a:endParaRPr lang="zh-CN" baseline="30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CEDC5D-EC8A-471E-B49B-B64E3AD240C2}" type="slidenum">
              <a:rPr lang="en-US" smtClean="0"/>
              <a:pPr/>
              <a:t>8</a:t>
            </a:fld>
            <a:endParaRPr lang="zh-CN"/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6963429" y="1600200"/>
            <a:ext cx="1712613" cy="2286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 smtClean="0">
                <a:latin typeface="SimSun"/>
                <a:cs typeface="SimSun"/>
              </a:rPr>
              <a:t>你的DiSC</a:t>
            </a:r>
            <a:r>
              <a:rPr lang="zh-CN" baseline="30000" dirty="0">
                <a:latin typeface="SimSun"/>
                <a:cs typeface="SimSun"/>
              </a:rPr>
              <a:t>®</a:t>
            </a:r>
            <a:r>
              <a:rPr lang="zh-CN" dirty="0" smtClean="0">
                <a:latin typeface="SimSun"/>
                <a:cs typeface="SimSun"/>
              </a:rPr>
              <a:t>类型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725" y="1219200"/>
            <a:ext cx="4486275" cy="4876800"/>
          </a:xfrm>
        </p:spPr>
        <p:txBody>
          <a:bodyPr/>
          <a:lstStyle/>
          <a:p>
            <a:pPr marL="0" indent="0">
              <a:buNone/>
            </a:pPr>
            <a:r>
              <a:rPr lang="zh-CN" b="1" i="1" dirty="0" smtClean="0">
                <a:latin typeface="SimSun"/>
                <a:cs typeface="SimSun"/>
              </a:rPr>
              <a:t>测试</a:t>
            </a:r>
            <a:r>
              <a:rPr lang="zh-CN" altLang="en-US" b="1" i="1" dirty="0" smtClean="0">
                <a:latin typeface="SimSun"/>
                <a:cs typeface="SimSun"/>
              </a:rPr>
              <a:t>报告</a:t>
            </a:r>
            <a:r>
              <a:rPr lang="zh-CN" b="1" i="1" dirty="0" smtClean="0">
                <a:latin typeface="SimSun"/>
                <a:cs typeface="SimSun"/>
              </a:rPr>
              <a:t>第3</a:t>
            </a:r>
            <a:r>
              <a:rPr lang="zh-CN" b="1" i="1" dirty="0">
                <a:latin typeface="SimSun"/>
                <a:cs typeface="SimSun"/>
              </a:rPr>
              <a:t>页</a:t>
            </a:r>
          </a:p>
          <a:p>
            <a:pPr marL="0" indent="0">
              <a:buNone/>
            </a:pPr>
            <a:endParaRPr lang="zh-CN" b="1" i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CEDC5D-EC8A-471E-B49B-B64E3AD240C2}" type="slidenum">
              <a:rPr lang="en-US" smtClean="0"/>
              <a:pPr/>
              <a:t>9</a:t>
            </a:fld>
            <a:endParaRPr lang="zh-C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09"/>
          <a:stretch/>
        </p:blipFill>
        <p:spPr>
          <a:xfrm>
            <a:off x="4648200" y="1368582"/>
            <a:ext cx="4153887" cy="4906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75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4b0f9a2ce84e864a328139283993d548c239c2d"/>
  <p:tag name="ISPRING_ULTRA_SCORM_COURSE_ID" val="071A58B8-B89A-481F-AEAB-67B5E8089E45"/>
  <p:tag name="ISPRING_SCORM_RATE_SLIDES" val="1"/>
  <p:tag name="ISPRING_SCORM_RATE_QUIZZES" val="0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OdyLkT+VZKv0QMAAPsNAAAdAAAAdW5pdmVyc2FsL2NvbW1vbl9tZXNzYWdlcy5sbmetV91u2zYUvi/QdyAEFNgulrYDWhSD44C2GFuILLkiHSf7gcBIjEOEIl39uM2u9jR7sD3Jjig7sdMOkupdWDBpf9/5+c45IgdnXzKFNiIvpNGnztuTNw4SOjGp1KtTZ8HOf/rgoKLkOuXKaHHqaOOgs+HLFwPF9ariKwHfX75AaJCJooBlMaxXT2sk01NnPorH4WyOg+vYDydhPPImznBssjXXD8g3K/N7/sPP7z98efvu/Y+D11tkFyI6w75/SIUs07s3HYgCFoV+DGzEjwNyxZxh/eyHCxfM9wLiDLdf+qHnEbl0hvWzFbeIIhKwmPqeS2KPxkHIbC58wojrDK9Nhe74RqDSoI0Un1F5J0DJUuYCFUqm9ofEwIauRJsxN8JLL5jELAx9GpPA3e04Q6JT5Ob8M9RHT5YIUxIBQc4LkX8HNrZSWzjCSvVjmHqTqQ8fVrswlas7BZ+yrx9zEoBaQrehZoRSPCHxKLwCnaCswj6I8AKq6aIP4ppQqABC2zABvvQmmHlhUFdQRCiLvPFj+SRcI6PVA+JJAji0zsVGmqqAnbqiRNoUUtHPCiUfF1C4Hva/UaQNIZLalutKbgS4kKftukDLjIlbK/Nx4f0an2PPJ24MUrnhMma2l2tjHKpfmxJxpUwdANjl6YbrRKAbkfAKSukB/pbK1P5tzSHs2pNPlfwT8XLbOa+2TRe45OrVyXGuecyHYbHkue7QQc+oDlr+62CzqoBIy1Jk67Itir1MnPwvXhwb1xxT+p9BddHlyIie2e8bDoUSJxG82KDbR9J0R5AZ1AeMtYxL1R3lBedgaJ6LAka8yJGnb3vYvISsHcAvIZs98Esyoh6r8yNuClm2vk5skhutvq1vAu9vJUrxpPGNuDXQu0rwDQgA+7JoRD/5DmO9xNxNxXp87c/YLUsADq14CaclBC4pmUH8aQfOxYzsMtiMxoNMLE2lUjuKlLy34xG0qbImIetGp8bobW4yu6t4seuDZjqfHeNFE1zUGJ3vGWwjpQRH4ym0kKX3GY19PCJQ0YFBGS+TOxjvt6bSaUei5lzkknMMZNvsUMHz5O6fv/7uyPHMk2YXbXd/6UUCnVaPB/JI9ltgSlH80UbC8OgQZxddUNtz5A7X8VhpBdwmDzOGx9MZaEytpKbKk/a39j7DDEcX0Of20OMMZzy/hyHBjFG9WGzIdSGU/aw/HamrUkkt+mCPG5F1wMybx9h17f0CbhZKJvfNqyVF3A6q+qKh4KLRlWw8xQHMkGd8IpVlT0I7tncdCw3XrJ/abfP1FH9cFfaaNni9d2v7F1BLAwQUAAIACADnci5ETAupwMEDAACsDgAAJwAAAHVuaXZlcnNhbC9mbGFzaF9wdWJsaXNoaW5nX3NldHRpbmdzLnhtbNVX3W7bNhS+91MQHHpZK+mSJTVkB0Eio0Zd27OUrcUwBLR4bHGhSE2k7LpXe5o92J5kh2Lj2I3bKVkzrMiFo8NzvvPLj2R49j6XZAmlEVp16WH7gBJQqeZCLbr0Kuk/P6XEWKY4k1pBlypNyVmvFRbVTAqTxWAtqhqCMMp0CtulmbVFJwhWq1VbmKJ0q1pWFvFNO9V5UJRgQFkog0KyNf7YdQGG9lotQkIveqN5JYEIjiEo4aJjsi+ZyWjg1WYsvVmUulL8QktdknIx69LvTs/d362Oh7oUOSiXnOmh0Ilth3EuXDxMxuIDkAzEIsPAT44oWQlusy59ceRQUDu4j1Jj+xyYQ7nQmIyyH+FzsIwzy/yn92fhvTW3Ai/ia8VykSa4Qlz+XXqZXMfDwWV0nQySYeTdN9IfjZMovk6it8kDjBqrv3o3iabDwej1dTIeD5PB5M4Ki7OTWxjsJh9ikXRVprDJPbRZlc8UExLn5pOKGLA4eZKVC0h0X2A/5kwaoOS3AhY/VkwKu8YBPcABvQEozk0BqZ26DnSpLSugd3AeEAPDtmy6e/xy092T053UA+/9Lq29UYbMWpZmOAcoq0MLg23Rrdpcq53U3DeZack3CUE+Az5iOWxNd3wjVB81DymZYxMkpnpeCiYpERZTTzfGppoZK2y9n/rbmgSxcN8CeRPfK0WasdLsVHxTdTfDae+XkbZgfvWl8KLPqf6sK8nJWldEihsgVhNsc5XjfxmQ7X1B5qXOaynuXEuMFBjcUsAK+FkTR+/QRV6hJZJGIcF6D79X4gOZwVyXiAtsifSCcmE8fvtBwAUz5g6U3cb4zG+RwegyevvMJcj4kqn0geA4G5AX9inwGeauNLqQUmM1tyCwMimrDNT94YLXak3SbOw7Y8u66a6RNSi2W2A8HhMXUpxioSpoCpgyRbSSa8JSZArjRmgpdGVQ4ofFQ5tHBehNiVB1qAvcbOis5FA2QTs4fPH90fEPJ6cvO+3grz/+fP5Fo4/sOZHMefP0efFZTm9m9QlJ/4PRF6h6w3P3mSAMHEPtJ6yaV/+PfBVH59OLV2QaxVfDJO406eZIk5zZNMNxmLuLQxOb8VWC9YyaqE6m0U+NwsCeNhrlKG4EN26Ux+smWlPP45MtDm90ILBSIQt/E6ojPDAW/nTCI0OKXFjg3wQX7L/lPZJGHkEF/+ru4nnkiagAWJlm2JKv2cb/mCufsj5fNWX/tbnv71zww2Dvq8it5EKJHAvhTuPNU6p3fHSAT4a9S60Wou2+MHutvwFQSwMEFAACAAgA53IuRDoqP066AgAAWAoAACEAAAB1bml2ZXJzYWwvZmxhc2hfc2tpbl9zZXR0aW5ncy54bWyVVttO4zAQfecrqu57w17LSqYSlK6E1F0QIN6dZJpYdezInpTt36/tOMRuG5rtCKmeOcdz9RSit0wsLiYTkkku1TMgMlFoq+l0E5ZfT9MGUYpZJgWCwJmQqqJ8uvj0y31I4pDnWHIHaixnQzPo3czdZwzF+/g+tzJEyGRVU7Ffy0LOUpptCyUbkZ8NrdzXoDgTW4O8/DlfrgYdcKbxHqGKYlpdWRlHqRVoDTakHysrZ1mcpsA7T5fuM5LTu/o4+wPajmmGjnbz2coQraYFxEW+urEyjBfm9rgrcysfExD+ooF+/WJlEMrpHlR8+d03K4MMWTf1/8xIrWRhCxpzPm7iO4dLmpvnZ6O6tHKWYBOyjs52wZfH5XoXgPzX8N0T+1yV5I+2rgcLwTY95bBA1QBJulNr06V8e2jQvI/OHmp6zKOJ+ZE2GhYbyrWH9coe+ARvTOQhymt6yKvkTQXLNuAQGRt6wnJ565ZFiH3XBTEq2Hlln0qg7JF/TGGPkIGyRz5zlsOD4PvjCA5NLanr8i31/Qwa4MlRB4wZBDXH3IfSnTqrdbW2j1cHsXpFh6lkDgtt43lhFdjWkcTp2piSo6CIoDtWUGRS/La4dO+y0SQ5MPhpOz1bBBlyODVyLkazqMN6ufPF2YKQ9oehT649T9Ds8espRaRZWZkfJj2deJ55KKYw0+Q0w25KAwd1LzYy4DjfQ6SKqi2oFyn5WDdCIuix18v2fQ3BSRLUgCSnq0z8JafKL5oqBbUyXWOguyrHyhZYsqLk5g9fGbxBfsAYsLZULM19grL3uQwUfgiAqqzsprY9tJaq4cg47IB7a6BwKQ/lRrSZ0qGBu8E1bDAcOa8ZNZN+WfSzEi+RQH8C/2rCii4+sIwYe6SpdplFL7/bxMHV0XLuFpqdvnCXubMfpuhmYz8uoVHa/yj/AVBLAwQUAAIACADnci5Ea9chQJQDAAC9DQAAJgAAAHVuaXZlcnNhbC9odG1sX3B1Ymxpc2hpbmdfc2V0dGluZ3MueG1s1VdRb9s2EH73ryA09LFW0qVLasgOgkRBjHq2Zytbi2EIaPJscaFIjaTsuk/7Nf1h/SU7io0TN2mmBN6Awg+2Tsfv7rs7fqST4w+FJEswVmjVjfbbexEBxTQXatGNLrPzl0cRsY4qTqVW0I2Ujshxr5WU1UwKm0/BOXS1BGGU7ZSuG+XOlZ04Xq1WbWFL499qWTnEt22mi7g0YEE5MHEp6Rq/3LoEG/VaLUKSYPpZ80oCERxTUMJnR+WFK2QUB68ZZdcLoyvFT7XUhpjFrBv9cHTiPzc+AelMFKA8N9tDoze7DuVc+HSonIqPQHIQixzzPjyIyEpwl3ejVwceBb3j+yg1dqBAPcqpRi7KfYEvwFFOHQ2PIZ6DD87eGIKJrxUtBMvwDfH0u9FZdjUd9M/Sq6yfDdIQvpH/cJSl06ssfZc9YVFj94v343Qy6A/fXmWj0SDrj29XYXG2uCXxNvkEi6Qrw2DDPXF5VcwUFRLH5quKWHA4eJKaBWT6XGA/5lRaiMifJSx+qagUbo3zuYfzeQ1QntgSmJv4DnQjZyqIbuECICaGbdl09/WbTXcPj7aoxyH6La0Hs0yoc5TlOAdoq1NL4rumG7e5VlvU/DOZack3hOZYZYlcToygMiLCITe2eet8Bdy5kFh/v3a/PVfuHjmWU2O3aripo59K1vt9qB3YPwK5YPqW62+6kpysdUWkuAbiNMHGVQX+yoHcnXQyN7qorZJaR6wUHMhSwAr4cZNA7zFEUeFKVIFSggsR/qrERzKDuTaIC3SJeoF2YQN++0nAJbX2FpTe5PgiDH1/eJa+e+EJUr6kij0RHLsNRen+C3yK3JXGEFJqrOYdCKwMo5WFuj9c8NqtCc3GsXO6rJvuG1mDYrsF5hMw8QXDKRSqgqaAjCqilVwTynDvWz9CS6Eri5YwLAHaPivBsJQIVae6wLMBgxkOpgna3v6rHw9e/3R49KbTjj///enlo4u+6OFYUh8tCOLpN1W62aqvZPdfFj0ivhvluq8ESex142EJqpXy/1GgaXoyOb0gk3R6OcimnSb9GWpSUMdybPDcH+5N1owuM6xQ2sR1PEl/bZQGdqnRcKbTRnCjRjzeNvGaBGUe31HlRhJPjUJd/S5ch3gELMJ5g4eAFIVwwL+L3f3wTeyZwvCMzf34/SJs/V1tbqCG5VjkXTZm13q2U8Y7JRGeNvfmrYtyEj/476KF9u2/XL3WP1BLAwQUAAIACADnci5EghPHdJYBAAAiBgAAHwAAAHVuaXZlcnNhbC9odG1sX3NraW5fc2V0dGluZ3MuanONlMtuwjAQRfd8BXK3FaJPaHeoUKkSi0plV3VhwhAiHNuyTQpF/Hsz5hU7k1LPJr46uvOIPNtWuzwsYe3n9tZ/+/t7ePcaoObMCq5DXTToOerMimwGkywHkUlgEVIgMufCwknfnRHKmUnvOt18oK+tGDJF0PqUoCIaArQUWBDgNwWuKfEnbO7Q2L6pyqinK+eU7CRKOpCuI5XJuWfY1as/1R4jWBVgLqBznkBg2vOniTw7PvQwqlyics3lZqxS1ZnyZJkatZKzpvyLjQZT/vTlHug+9V5GgZ3IrHtzkMeJR32MZlIbsBYOeR9HGCQs+BRExbfrzx9oYFxvKKKLzGbuSA9uMKq05inUptQfYISYLL1q0+xh1DkHa7cn7m4xAkLwDZia1fAeIwCVXul//EBtVIoTqaH1mZ9Qofgsk+khdReD5LBYtG2a3rlRX/6QBU9IRU9oQT2/vGl5xKAlQHfUgrw2yjum7AQlSiKHokBNgAW9SFy8SPD+2WbcOZ4s8nI/lOuxnAM3SzATpURZ/telQuNcrd0vUEsDBBQAAgAIAOdyLkQ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Dnci5EP7NMqG4AAABzAAAAHAAAAHVuaXZlcnNhbC9sb2NhbF9zZXR0aW5ncy54bWwNyj0OgzAMQOGdU1ieytAfNgYCA1LHLtADWMFCkRwbJWlVbt9s70nfMP2iwJdTDqYOu9sDgdXbFnR3+F6f1x4hF9KNxJQdqiFMYzOIeZKFS6kwwyF0clo51ij8oljlEuoxzPZJmeHi7ThbvI/NH1BLAwQUAAIACAAVs5hDgSF2lewCAACICAAAFAAAAHVuaXZlcnNhbC9wbGF5ZXIueG1srVVNb9swDD2nwP6DoXutpF3XNpBbdAWCHdahQNZtt0C1GVuLvybJddNfP8ry95xuBXYwYFN8jxQfSbPr5yR2nkAqkaUeWbhz4kDqZ4FIQ488fF0dX5Drq3dHLI/5HqQjAo8UqTAAHhMnAOVLkWsE33MdeaRncJGZOLkUmRR6j9xnyN1FOifvjmbokiqPRFrnS0rLsnSFQkQaqiwuDIly/SyhuQQFqQZJbRrEabBL/Xc0PkmWUr3PQfWQuX574Jqk5XhWYkBSnrqZDOnJfL6gP+4+r/0IEn4sUqV56gNxsJKzqpSP3N/dZUERgzK2GbNJrkFrk0RlmzG9FIuL1FHS94h12CSgFA9BuXEaEmqxdALMtjFXUc2jBrSGV+1EzVv5bcz3pnGrlKOdc148xkJFeNSHdNZJIKPDqCyprlt10EPTQSvDRBwJvwohIag+v7UtMl8QG7DtuCpPV5U+HuDbivs6k/tbhGEX1Qq6rWiuFc2tQC2H20ZfdxSkue0WuC4kNKWasScRQPaFS8lNW1xpWQCjI2ONpUMwo/bKtUidICzSSXz2D9oYv5E0P9VrylSA/yHMJyRqayLSAJ5XAn00JFhTDVhsY3N1HrsmZpeTKh6TXl8PTDbHWhS8iKO5DAHHMOCa085OD0FBcoUufiFH2N7BQXAkwijGR08yjE8P0iRc7iYZegcHwXHm7yagrbktIx3XcdRMbQcxOrFOmF8onSXipWrPwZ7Ry6oPXxu55ugmF+3B+fyPURzEaAZzSyZWl3nr7avm8N7MqVadzya3lkG34jyALnLr1cxCkY98AtjyIta3/ZyafdiDjnKemo5pru/Y71m5Fi/glCIwf7rFqalJBKZnPPLh4rTHgHridhmEr0xTERmtJbFqHlKOYW2eBJQWY2flI6oeyqxIg5E2bt79HFSMu+pGAndi2GKmixNsviz3yHt8qe9yeXbZXeV8cdlgq7zubWCbyxtWdZ1w1xm07tf2IqyeeXz9DVBLAwQUAAIACADnci5Elih7+7EHAAB3HQAAKQAAAHVuaXZlcnNhbC9za2luX2N1c3RvbWl6YXRpb25fc2V0dGluZ3MueG1srVnrbts4Fv7fpyC8GGDmT3yRrwvXA13oRKhjeywlaXcwMGiLsYVIolei3WbgH/s0+2DzJHNISbGkOI7UToQG1eH5zv0cksowenIDfR9x5rt/Eu6ywKKcu8EmGn1AaLhmHgvnIY0oj+onyoMbOOyrGTwyQQNqxEngkNDRxWo0aqCx/EH9nto3+vDW1tot1GvjFu4jA3d0WBsoxkDRYc1oNfVhvSAilhvSNQ34eanDem71NcAMIhpyM3Dot5GS584u5T24DonjAl806rbFc0y1Ho22eFC72el18LGlKorSRXrHaBqNY6836KlNhBvtTkM5av2W0lJQs9NpDrrHZq/VUeBtPOiClDYedFG71263jGMLtwCNVFUzWvqxpwyaTRW04f5AP47HWq/RQM1mU2kbx05XGWsNBNwKyFCVvgigYiia0j2qmtrsK2isj7Vx+4gN3NU7qN/C3Ubj2NY0pdE4BffkXTZcJ2ppd9JwviPwbArOroraqp8pruF6H4bAbFN/5xFOUUB8+rFmufBKkc72YUTRz2u2e/6lllSorOaUPzUsT42JQBbSRueEDetyKeWTlmVbI0tHrvOxttpzzoKrNQs4mHsVsNAnXm30r7h6Et/KINmBhlVwj2RNT+p68qcsLNEFFQ3PJdCa+TsSPE/Yhl2tyPppE7J94JQyc/u8o6HnBk/A3Rj0dHxRkedG3OTUz9mH++IpD9vBxIqoMK+LxVMK6ZEV9VKNDflTAXdS+X5ECtCDG7lcQtWmeC5Bd2RD8wnoq+K5jAlASz5rPfG8D+L0Gwd2RQyA1kV2jzzTMK8kHpgXUWy331Wtp13INiLYedz7iX7BeQzmT7ARFjbEUwokHBQKS2UpCZv03ygwJq/FWTL0QQskNztcEpIUOdeW+ux2rk6/LCez69lSM69rIz3uSiTa8sPPrW7/W7PThdGVAEuKsm7VySQvDElhnUY5WVN7MZssQSCeLKf4s10bid+VobM7e2JOcW2U/KeygPkC39dG4ncZ6N1igaf20pqYBl6a1nI6s2VcJtjGRm30he3Rlhwo4gwdXPoV8S1FMJ/dkKLIcx25IGa2G+xpCX3GQn0wp9dLezabWEs8NVJKbYQDBxkh+Qr1UF3QQrXwAmSEBDbT74MvZf6lBKR6XmUhN+b1zQT+2cKQG3ez9eAf/w5r5ngK+aNBCeAttiz1Gi+12WfIHFTcrCJo9gkK7VNF0BdsQWVgqwRsqt6b16ptzqaiuBbYshem/lJZaxIgFnjPiKzXgEOwfRxcto+AIoqNOnGNRZUVWfi3OyhrU52cKeFYJnIDWcwb90DBitAplSloKx0bIle/3Zn/WY5Vc4KNJSTPmD0sbdn1Qh+B9ggYR8TzmHADVBPnQII1RSu6JnsosWdgc1xHsu0IOC+M+e/e/RMRnrTWT0lXTg38+aerH7bOtCcwVh5IGJRrsYK03GR47bIPR0swHTb0HX/Pl0w8rv4pQ/4B7+aqZb3pWpkc/bhfBRO+wykL6h4vYGeEcaC5rBII30LFwAz0ietVAprTMaiTV2Q4vodI3FsqCbiHIOYk3ENwq4l4wJpl2iJcdCWOkiXAMuxxAs8nXRz4PQr3rZfEr+gjg+b2KDlASoDuRnElXH2fvqoZTkeoGHTZmZwImoJZG/kFA4FhnuuLM3U5sXe3OI1mPEdzIXlge8+RQ8tzn+QshVTt/Tgyuzhtsd7HkPmS6pEo7ZJ4mv/6g4bELi5ivfOMzhJyLawu9BvoMalhYlvLiaphKPYpQz7h6y3sCI/iFF1eVnzcMvBYBXlJmCxKwvX2r//9v7yYgj0xFSXUf1eVA60oBgl+kff7lMH9/48ScmxVy0PlS0lgclpNoeUPrzKrSSxV21b1m1tIvCXzzPbhutTunxVyqy4+wTiQZ6na6JaETzBObMa8qoKk+6JAeGUbTof4PYdLP60I/+HBKpy3zflSNQx5u4F7jeeun+L9yUEEJV8ykAfXnAry9Bt1CgOnIJI6Lq8uU478tLehL+P3U1cezu4AL4TTnRHupGzPc1fQgIfMm4vL++uvVcAgvjWsPDriobi0pG9ZjmjLvia5S7iylCLnHEyYi1Pd6JF4UcJ8IhbZFxQuOU6WN6EUGe+ZB6NOj93J8ucXijBd1+TXrSzihfbKdjhzJ0snRzPEIv8UbvWv+DPEIr8lNoAZHPJf21RcykLTTw4aCbP0TPISQWeyB0w0IEB0EhPTtzyPMGEivj1FGU8SQp7TZw4dyZ3Mdn2aNLSgZS2uv2HyMHjZk28FZvVsJZeawsKpgOuXK3jIXe7Rt8tb+gFNmI21fP9QKYzD+BtpMRgxFfHnHf1YgwM/WW998R27hhIZH2sinPF36Ldwu3SiiYGWQUprLkN9OdHlQK+kMhBzvJoqFvf7ZdCw/ipOw/qlDA0TsW8nMNj7KxpiqAEX5lySoTwxy75NPzbcy2NWAffGalYA34LsAA79aSdkCLnCkqebtFvil+y6v/e469ED9RKeDCETnMv+DyPojsvFrfIJfeTZ8k4olbsgGXanWswPwQz9TZS8qeQGf36lYtNxsoqk92emVbr/ZJSd2ZLSQS3qPTujGS+kvX5GF/C+Ff5hPbvTwpB69cekIg2gIO/Nv63+DVBLAwQUAAIACADnci5EXsIeYEwNAAD6WwAAFwAAAHVuaXZlcnNhbC91bml2ZXJzYWwucG5n7dz5V9Lp/gBw3MhSx2qcNnMpNbWx3K4tmkhec2lRRq20VMglp1JxQ4xEdJoZG7OYiptOidKY21hSWTq5gOkt0xzIJckUsUwJcEkRCBD8Oud7z7kY+Qfccx7OAQ5veD6fNw/v1/P+8MvzC8Lfx2DFhhUQCMTAz9crEALRRkAgWqm60IXINZPBqwtPGimBPp6QasZG3sIL7di9h/ZCIPeJenMndBZeL0/0DU2BQL5q/fuu0YauiIZAjhP9vPYGp0dMsJvQx2PWPXs7xzJZ/+JI7YXljocj90bympubX+pUHijN1aiHsN/cRcCi07eapuLuKd5wa0de07YevvDM7xrr6GoyEu22s6qdWofmVGfKeOWviB7KT0qJkMtUpEH1HZohWqoPid9A63OCjSu9nRSYnnnhC3t62NMTFzx/X6f1+UfHIynH/OZxZogIeua2oopf1A7V3NwJd7kmwwgn2W45I1//qAFdh8pa9PAaRXnTfsi9Oja/P3egYKej2gFcNlSkJQsVEo6ezVYLtQwc7j2BP7p284ydD+zkU5La4cWO5hSbvBXq4/T1dW1gfhlX1RLOyoq8+pBp2R5/9sTiRFHD81A7RLD3v66oncUOQfrn6K9qYSetNTZbSzqeQz4/+xqb0BOBHwrN1LIKoVTkfeFLLoSj99uqhaOXzudBy+2Xuz3UJvse/Lv1h72/FG4nBaqFny+dT/RPfrdSMtV+DFT2705/5H0pfNW2VC386/ol82lfcc2TO/d5HNWsuS8meP36L4Stgvarhc2dl8zn6jdbfmJI1YotSye3o8LJ6Qvh/WUktTD85JL5WH17cAVZGJX1+U+jZ/Sv72KivxQ+aBvzeTi7c8l89h8pMHLltn2hspYouK2/BXaohX9bMh/SHQfbVAbxC5W1RMEFO5WSAAAAAAAAAAAAAAAAAAAAAAAAAAAAAAAAAAAAAAAAAAAAAAAAAAAAAAAAAAAAAAAAAAAAAAAAAAAAAAAAAAAAAAAAAAAAAAAAAAAAAAAAAAAAAAAAAAAAAAAAAAAAAAAAAAAAAAAAAAAAAAAAAAAAAAAAAAAAAAAAAAAAAAAAAID/GQDZN5EEBWa0zhmlVnPQHcYrEdqWGpfU3oBCtY2KLWF+arMBhzs+cXoS+T/gZs02xFDj2RrczPt2vlicJvr4tvXV+WWGc0Mj+vxO/jhfX2CH3yzzWnxE/ygUDn+OwarFXAql0+dmXjRVOwtGqCwey0PivGsMIx7SGH1VdbSKCJP5OvRbFMRphcSGxvIvjp6ihbhiuQyVzfVEG9KlM6P7LmvyXWtgtVcm6v+yiuCwvj+RTySkwoT5UyYIU49Mu6KNNkWpIZXObMnlFLlAsXmKhuU4q5SrcQXhOe29T3CGuD+2VdBZ/9due//apikMxxR35x4W/vjfrpjTDpgyGmQMCSHfclb9Ntnh+r2tR0zdcan3pynUJJ/YJP6Zt1HzCoyZ2cwpZ/FXNm1KCFU0QUSde4zWXrwx4An9XmF0WOsj7vMXLoV72aySlNeiUc2ObLPLNUbD1diCAZMxvbKU1Msqo8LKs3EJeaWseK4YZzHCFU/bnSVg8bCCrtBXL3SMNEZRLglrExNSyJzbg1OT2P8mKUdRTBlJ7cxzTob6Jc7I1ZaMaQz/1p6Smtejo5q5WckrfRtQKcacf6gW/DAJul3qF8T66VJXaHGUfqgMxiKeNiW3ffh7xGqLDZuEyRzLRQN6oUUwPM7FkD1t+cCwb4jFLHK/WE0IWI2AKWZ7XrEWhCglR5H4R7JPI0SPT8N8Jv3Tu4uGyjvI8oTjdLmIpaiLiKAi7W/SJ37utafOT9VJpNxiwkesPzqoTjCPlGC330U1tMBEa40JdHT6oh0fq6H8tv6IkQCSCRvJw4w/bspc75v5cJoMJQXApNEiIdOD2qf4A96dg7Sff5tjplx7mM8UpInODVBxZ5syOZls8ht7ar5o4JxcPLGsOLhnoHdCNs9SsG0LV8XZS/7KXVT4ISfNpVeeCpQaeBlxSkgYpl6Bh0f1iaZmXZN6dCnKWzTOswzfl6wqUX3PmbFwqodPRBreTUgsgT3jFR9aZtiQZ8if40fdIK7jT/QVH/3weseNkOQ1CuUWZk5yuUaplpeiDtW7LHz+LrIn3XGFjdCNmoDMcVMIrTRKhxhYDl7CGeg3Qlw3N25i6Nbm28s9eYOFxiqKWfGUInlkqnvtxOhN5TTNoqWWMExQzkmX/TMbg65q08IcCqOPHfjNdFMcLvVprQQfTWh/PNvmcGkdxh1m4pD3bNk3+WMmlMiOhzpxxoc6qfMSxa7rMLMOsg5JeuKgRzOarhAr+lPj3WLgodhyidzVcKt8yG/5+KoMe/okesUkQeKhksz8zo/vnl60Kep1GZyTPWxpn2W6Ug7a879Na8xUyBQTrhl3GhjkCIs+jzEWlVdfElGXedgrNFmx2+n++/i01xVEKpIQBO8Xi+UY/kj1970ap0xzZRlcYmDoDC0AWR6Xx4hVzrjp2eB3CfZ3bRys1Nx/Pr6wAfYjdyX2PQ1bOCCHti9a5eJ2Jl4orq+ZlD08uqmn/McCpECMoORvKMnqrso7ZccLqZm85d6g/eMVYvjQs7kdPTG+hM4Dmvub2LA2mnioT++rJLa7IqTj2YcMbRKBwGfUc+G8thCMaMAIwWeW0wVfRy1v5AnGz7U9bkJfX6w9TYuHOWaP4HvSi4k1rb7btpRplFavkt9IzryZ6SYwve50Cdp0jMcN4DXfm12e6AO7XhiQQ8Fx+Poy6fE+9xtRymmGha9PST07tcsJT7/8CF5Jj0qFWevZhDPKmI7dOd3M88n8nI//GPzZ4W6uiIbTJaIR8swfHrs7q+RRyGi+Cr8Xn+RooKnQrsBnc6ZLEoJO3Cqaj5YlkpRCqcfzAJaVSQSfrvhIxrBeNmSGWZxroJF5E66U2bZwM26ZTsf3GQ74D4yyn9oPQ0k0oeBeOdM7bFnfy/o/XDp4E7K3LsLYAfbsS4pVwOYBjRilJfzSPvhu9lpalzUtvwGt2j1QCcNvW3OmS3Rku31x2U70LWQPq33IEoZZpQNONyAc618c9shHV1gcXBMwuw7vPy6sldX2EEuoPVwWpyHC7WgGT9Q+J0XKptyOwG2NS4S7+zVLYZ+qT+GHMRUKL8egMIPqlv1rq6oxQrd0I8TpfQ8m3+64adrSg6Zv6uW4GdoIc4/Me8yvOiz3HFxoC+c4Gxf32gkoTTp287w2KZ5Jvz/pFy3v0hcWt9S8EKYfzLe7adr3QCAae95WjY5la5Yq4+rNQyUri+LRdLNfulk9+L886LWw/6R1Cl7ZWpXb13U7f4uweFN4ncChu842S5AZF2SCM/k054fZ+vyOnonJadlouHQMXWI+K5CQabz4FTa0pAn5L1xxp+o6txOagEaXXHA6djlOZrsHv80Nv7q/fk0EluxqYNC0p5IVUIxOibYzsBHJFF9jWTqkQyPn62upNR+4CN6Rl2eKeXJMXlbgFu/YmslRrDgo/fqgI2vW9cDkHmrKTmQiuSblpMpynmHQeFY4pgiM5Ili9mXFbypZ87VA+R3d09fjfpyCLYhsmTObEKR9s1bGZF3SFUt3eSdIzh7v8TnZySwxfeJosmZhJXEpqBhgthkp0soMj/OFh6IC6fMxtw7mMbzhUon1R7u9yeOs0GTuWbJQsXmSlsJRuWxLxEIjGtPv76JslB/7WIAmRI8XECR4/MBCTzluFMC324aY9Ate/0Q80yB/x79DdlFBnh873H7N+uja77wvT515v6tPLvo0PfJ02gv+2Hr6dmIe6px0FK+BLa4PUGlefx7XIpq61/9xwWkGcweRZMZJUPSSSw3ZvJSHC8NWxWgPvJgS61UJ04ZUu3FR9lFqxL6FZdustblWcir60yCs6L0CL52J2RO2cM1HWtf14Vr3C/spY6K8F9+xqFvtdriqN52CY3fhU/3NDszQYHjZrDmr6f+bcUnAQXuJwXXVpjN5MRu3Pe/9D3NhEdjUIe5MkuVUrKzRusd50I1i6aG0lVLspRjBQZ97TYM7jRdv+5v4d83Yu/7em5KZ19gbv116rGFypGv9uHCmSavjEam+wSv1+eZaJnmqNkf+TmBHtlKZS27McHexYUy+oPMAjUa95cluy5lrXDhlmOuDBn1rEdZkxN/dciVa0Ehb/id9EKm6tXICpShkdrVZzH0BZqx04aKsjXDB+hKZsH3CBME36HVL5qWUN+jaYn5u+zMI/2RQoVdWk3xEdXLrsg800NgSV+EbDyUeNr9Wh4RXatY1Tdp7f9Zi/l5drdatRChDe8NaTHhRiR6fXyAn7tFamNjN5uqbMzdnZb279m/r5Wr/hPI0OxYa3divGb+r7bAM0TLWD3Z7LFVIOCa/BqxW+5ODQp3PPm29k6AQ5WvN+LWojdaPc0BMvD8pYtp/SxpxP0CNhafVfv6RQmr26S0iAR5eiSTMTed0397hpJ7G/IaKI910pZ6NaBlBKeXy2Q3Yrzqs9dTOF3Y3+7TFK98yuhJqTo9mzN64EwZZuPnt8/eq9kT98H9QSwMEFAACAAgA53IuRIl3YEJKAAAAawAAABsAAAB1bml2ZXJzYWwvdW5pdmVyc2FsLnBuZy54bWyzsa/IzVEoSy0qzszPs1Uy1DNQsrfj5bIpKEoty0wtV6gAigEFIUBJoRLINUJwyzNTSjKAQgYWBgjBjNTM9IwSWyULQ4SgPtBMAFBLAQIAABQAAgAIAOdyLkT+VZKv0QMAAPsNAAAdAAAAAAAAAAEAAAAAAAAAAAB1bml2ZXJzYWwvY29tbW9uX21lc3NhZ2VzLmxuZ1BLAQIAABQAAgAIAOdyLkRMC6nAwQMAAKwOAAAnAAAAAAAAAAEAAAAAAAwEAAB1bml2ZXJzYWwvZmxhc2hfcHVibGlzaGluZ19zZXR0aW5ncy54bWxQSwECAAAUAAIACADnci5EOio/TroCAABYCgAAIQAAAAAAAAABAAAAAAASCAAAdW5pdmVyc2FsL2ZsYXNoX3NraW5fc2V0dGluZ3MueG1sUEsBAgAAFAACAAgA53IuRGvXIUCUAwAAvQ0AACYAAAAAAAAAAQAAAAAACwsAAHVuaXZlcnNhbC9odG1sX3B1Ymxpc2hpbmdfc2V0dGluZ3MueG1sUEsBAgAAFAACAAgA53IuRIITx3SWAQAAIgYAAB8AAAAAAAAAAQAAAAAA4w4AAHVuaXZlcnNhbC9odG1sX3NraW5fc2V0dGluZ3MuanNQSwECAAAUAAIACADnci5EGtrqO6oAAAAfAQAAGgAAAAAAAAABAAAAAAC2EAAAdW5pdmVyc2FsL2kxOG5fcHJlc2V0cy54bWxQSwECAAAUAAIACADnci5EP7NMqG4AAABzAAAAHAAAAAAAAAABAAAAAACYEQAAdW5pdmVyc2FsL2xvY2FsX3NldHRpbmdzLnhtbFBLAQIAABQAAgAIABWzmEOBIXaV7AIAAIgIAAAUAAAAAAAAAAEAAAAAAEASAAB1bml2ZXJzYWwvcGxheWVyLnhtbFBLAQIAABQAAgAIAOdyLkSWKHv7sQcAAHcdAAApAAAAAAAAAAEAAAAAAF4VAAB1bml2ZXJzYWwvc2tpbl9jdXN0b21pemF0aW9uX3NldHRpbmdzLnhtbFBLAQIAABQAAgAIAOdyLkRewh5gTA0AAPpbAAAXAAAAAAAAAAAAAAAAAFYdAAB1bml2ZXJzYWwvdW5pdmVyc2FsLnBuZ1BLAQIAABQAAgAIAOdyLkSJd2BCSgAAAGsAAAAbAAAAAAAAAAEAAAAAANcqAAB1bml2ZXJzYWwvdW5pdmVyc2FsLnBuZy54bWxQSwUGAAAAAAsACwBJAwAAWisAAAAA"/>
  <p:tag name="ISPRING_PRESENTATION_TITLE" val="1_1_Mod1_PPT_CHI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RESOURCE_PATHS_HASH_PRESENTER" val="9d4f9423e144f6284bb3cae6d94651efe242388"/>
</p:tagLst>
</file>

<file path=ppt/theme/theme1.xml><?xml version="1.0" encoding="utf-8"?>
<a:theme xmlns:a="http://schemas.openxmlformats.org/drawingml/2006/main" name="Everything DiSC PPT template_Oct2012">
  <a:themeElements>
    <a:clrScheme name="Everything DiSC Sales PPT template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Everything DiSC Sales 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verything DiSC Sales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erything DiSC Sales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erything DiSC Sales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erything DiSC Sales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erything DiSC Sales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erything DiSC Sales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erything DiSC Sales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Everything DiSC PPT template_Oct2012</Template>
  <TotalTime>536</TotalTime>
  <Words>199</Words>
  <Application>Microsoft Office PowerPoint</Application>
  <PresentationFormat>On-screen Show (4:3)</PresentationFormat>
  <Paragraphs>54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SimSun</vt:lpstr>
      <vt:lpstr>SimSun</vt:lpstr>
      <vt:lpstr>Arial</vt:lpstr>
      <vt:lpstr>Times New Roman</vt:lpstr>
      <vt:lpstr>Wingdings</vt:lpstr>
      <vt:lpstr>Wingdings 2</vt:lpstr>
      <vt:lpstr>Everything DiSC PPT template_Oct2012</vt:lpstr>
      <vt:lpstr>了解你的DiSC®类型</vt:lpstr>
      <vt:lpstr>你如何看待自己</vt:lpstr>
      <vt:lpstr>你如何看待自己</vt:lpstr>
      <vt:lpstr>你如何看待自己</vt:lpstr>
      <vt:lpstr>小组讨论</vt:lpstr>
      <vt:lpstr>目标</vt:lpstr>
      <vt:lpstr>了解DiSC®</vt:lpstr>
      <vt:lpstr>基本原则 </vt:lpstr>
      <vt:lpstr>你的DiSC®类型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1_1_Mod1_PPT_CHI</dc:title>
  <dc:creator>Lisa Payne</dc:creator>
  <cp:lastModifiedBy>Andrea Hansen</cp:lastModifiedBy>
  <cp:revision>49</cp:revision>
  <dcterms:created xsi:type="dcterms:W3CDTF">2012-10-04T19:44:12Z</dcterms:created>
  <dcterms:modified xsi:type="dcterms:W3CDTF">2015-06-12T11:16:11Z</dcterms:modified>
</cp:coreProperties>
</file>